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84" r:id="rId3"/>
    <p:sldId id="403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>
        <p:scale>
          <a:sx n="80" d="100"/>
          <a:sy n="80" d="100"/>
        </p:scale>
        <p:origin x="29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-228600"/>
            <a:ext cx="8672944" cy="238760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2  Kamran" panose="00000400000000000000" pitchFamily="2" charset="-78"/>
              </a:rPr>
              <a:t>هوش مصنوعی</a:t>
            </a:r>
            <a:br>
              <a:rPr lang="fa-IR" b="1" dirty="0" smtClean="0">
                <a:cs typeface="2  Kamran" panose="00000400000000000000" pitchFamily="2" charset="-78"/>
              </a:rPr>
            </a:br>
            <a:r>
              <a:rPr lang="fa-IR" b="1" dirty="0" smtClean="0">
                <a:cs typeface="2  Kamran" panose="00000400000000000000" pitchFamily="2" charset="-78"/>
              </a:rPr>
              <a:t>(مسائل ارضای محدودیت: بخش دوم) </a:t>
            </a:r>
            <a:endParaRPr lang="en-US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54" t="34375" r="24125" b="22254"/>
          <a:stretch/>
        </p:blipFill>
        <p:spPr>
          <a:xfrm>
            <a:off x="3024175" y="3449781"/>
            <a:ext cx="6456219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3479" t="28783" r="21272" b="16173"/>
          <a:stretch/>
        </p:blipFill>
        <p:spPr>
          <a:xfrm>
            <a:off x="2037348" y="1283369"/>
            <a:ext cx="7411452" cy="50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10" y="1552531"/>
            <a:ext cx="7332579" cy="47242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19970" y="1321698"/>
            <a:ext cx="125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2  Kamran" panose="00000400000000000000" pitchFamily="2" charset="-78"/>
              </a:rPr>
              <a:t>تابع ارزیاب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9545719" y="5872201"/>
            <a:ext cx="1699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cs typeface="2  Kamran" panose="00000400000000000000" pitchFamily="2" charset="-78"/>
              </a:rPr>
              <a:t>حالت (تخصیص)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4636169" y="1957137"/>
            <a:ext cx="160421" cy="160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4134" y="835050"/>
            <a:ext cx="212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بیشینه عام</a:t>
            </a:r>
          </a:p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Global Maximum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55914" y="1552530"/>
            <a:ext cx="40676" cy="428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49455" y="3826044"/>
            <a:ext cx="160421" cy="160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3462" y="2703957"/>
            <a:ext cx="2124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بیشینه محلی</a:t>
            </a:r>
          </a:p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Local Maximum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85242" y="3421437"/>
            <a:ext cx="40676" cy="428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77328" y="4387511"/>
            <a:ext cx="160421" cy="160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12837" y="5428221"/>
            <a:ext cx="212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تخصیص اولیه خوب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 flipH="1">
            <a:off x="4451688" y="4524439"/>
            <a:ext cx="649133" cy="106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392118" y="4696556"/>
            <a:ext cx="160421" cy="160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29729" y="6106232"/>
            <a:ext cx="2124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تخصیص اولیه بد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6415611" y="4833484"/>
            <a:ext cx="102446" cy="127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 animBg="1"/>
      <p:bldP spid="14" grpId="0"/>
      <p:bldP spid="16" grpId="0" animBg="1"/>
      <p:bldP spid="18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848" t="28504" r="8152" b="32291"/>
          <a:stretch/>
        </p:blipFill>
        <p:spPr>
          <a:xfrm flipH="1">
            <a:off x="537180" y="1516200"/>
            <a:ext cx="3266923" cy="2867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000" y="59422"/>
            <a:ext cx="7008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تبرید شبیه سازی شده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3469" y="1108033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تبرید شبیه سازی شده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Simulated Annealing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9124" y="1631253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الگوریتم تپه نوردی می تواند در بهینه های محلی گرفتار شود.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8192" y="2059867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دلیل این رخداد، چشم پوشی از مسیرهای بد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6382" y="2521532"/>
            <a:ext cx="682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الگوریتم تبرید شبیه سازی شده، به همسایه های بد نیز شانس داده می شود.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109" y="2950146"/>
            <a:ext cx="1145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تکرارهای اولیه، شانس انتخاب همسایه های بد بالا است و </a:t>
            </a:r>
            <a:r>
              <a:rPr lang="fa-IR" sz="24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هر چه به تکرارهای آخر نزدیک می شویم، این شانس کمتر می شود.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6820" y="3383170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شانس انتخاب به وسیله پارامتری تحت عنوان دما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مدل می شود.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70433" y="3844835"/>
            <a:ext cx="946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مراحل اولیه اجرای الگوریتم، دما بالا بوده و انتخاب همسایه بعدی خیلی با قاطعیت انجام نمی شود (فلز مذاب)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9447" y="4306500"/>
            <a:ext cx="1075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هر چه به انتها نزدیکتر می شویم، دما کمتر می شود و در نتیجه انتخاب ها با دقت و قاطعیت بیشتری انجام می شوند (فلز سرد شده)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03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68848" t="28504" r="8152" b="32291"/>
          <a:stretch/>
        </p:blipFill>
        <p:spPr>
          <a:xfrm flipH="1">
            <a:off x="186140" y="1108033"/>
            <a:ext cx="3266923" cy="286789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16000" y="59422"/>
            <a:ext cx="7008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تبرید شبیه سازی شده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53469" y="1108033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تبرید شبیه سازی شده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Simulated Annealing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14" y="1995275"/>
            <a:ext cx="7806054" cy="4280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7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6991" y="59422"/>
            <a:ext cx="455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</a:t>
            </a:r>
            <a:r>
              <a:rPr lang="fa-IR" sz="4000" b="1" dirty="0" smtClean="0">
                <a:cs typeface="2  Kamran" panose="00000400000000000000" pitchFamily="2" charset="-78"/>
              </a:rPr>
              <a:t>الگوریتم ژنتیک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3791" y="1108033"/>
            <a:ext cx="367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ژنتیک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Genetic Algorithm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10" t="29678" r="25938" b="37771"/>
          <a:stretch/>
        </p:blipFill>
        <p:spPr>
          <a:xfrm>
            <a:off x="585600" y="2569780"/>
            <a:ext cx="8560942" cy="2617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6132" t="27129" r="3155" b="29143"/>
          <a:stretch/>
        </p:blipFill>
        <p:spPr>
          <a:xfrm>
            <a:off x="9445820" y="2120463"/>
            <a:ext cx="2664373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97691" y="2723077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جلسه آینده: جستجو در محیط های چند عاملی</a:t>
            </a:r>
            <a:endParaRPr lang="en-US" sz="32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8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67336" y="59422"/>
            <a:ext cx="95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مقدمه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74414" y="1108033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عقبگرد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4084" y="4092408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های بهبود سازی تکراری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9452" y="1631253"/>
            <a:ext cx="3515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حالت اولیه یک تخصیص تهی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875" y="2073117"/>
            <a:ext cx="627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بعدی: تخصیص یک مقدار به متغیری که هنوز مقداری نگرفته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166" y="2534782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این الگوریتم یک الگوریتم کامل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9337" y="2976646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مشکل: پیچیدگی زمانی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4157" y="4621703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حالت اولیه، یک تخصیص کامل (اغلب تصادفی)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3047" y="5083368"/>
            <a:ext cx="25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بعدی: تغییرات محلی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518" y="5525232"/>
            <a:ext cx="7138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از یک تابع ارزیاب جهت تعیین میزان خوب بودن تخصیص فعلی استفاده می شود.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584" t="60555" r="20291" b="17897"/>
          <a:stretch/>
        </p:blipFill>
        <p:spPr>
          <a:xfrm>
            <a:off x="263237" y="1228740"/>
            <a:ext cx="2618509" cy="15762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1393" y="6015156"/>
            <a:ext cx="581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این الگوریتم ها کامل نیستند ولی سرعت اجرای بسیار بالایی دارند.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204" t="30777" r="19014" b="17898"/>
          <a:stretch/>
        </p:blipFill>
        <p:spPr>
          <a:xfrm>
            <a:off x="154729" y="4389687"/>
            <a:ext cx="3200399" cy="1447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20750" y="3445577"/>
            <a:ext cx="722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بهبود سازی ها: 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فیلترینگ (مانند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forward Checking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و مرتب سازی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MRV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و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LCV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04938" y="1108033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الگوریتم تپه نوردی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Hill Climbing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369643"/>
            <a:ext cx="5368318" cy="4312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63346" y="1841926"/>
            <a:ext cx="1436863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تخصیص اولیه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1705" y="2577187"/>
            <a:ext cx="3537284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تولید تعدادی تخصیص جدید بر اساس تخصیص فعلی (تخصیص های همسایه)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5167" y="3190957"/>
            <a:ext cx="3537284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ارزیابی تخصیص های همسایه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225167" y="3807475"/>
            <a:ext cx="3537284" cy="101521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بهترین همسایه، از تخصیص فعلی بهتر است؟ 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75378" y="5202826"/>
            <a:ext cx="1436863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پایان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59883" y="1108035"/>
            <a:ext cx="1436863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cs typeface="2  Kamran" panose="00000400000000000000" pitchFamily="2" charset="-78"/>
              </a:rPr>
              <a:t>شروع</a:t>
            </a:r>
            <a:endParaRPr lang="en-US" sz="1600" b="1" dirty="0">
              <a:cs typeface="2  Kamran" panose="00000400000000000000" pitchFamily="2" charset="-78"/>
            </a:endParaRPr>
          </a:p>
        </p:txBody>
      </p:sp>
      <p:cxnSp>
        <p:nvCxnSpPr>
          <p:cNvPr id="23" name="Straight Arrow Connector 22"/>
          <p:cNvCxnSpPr>
            <a:stCxn id="22" idx="4"/>
            <a:endCxn id="6" idx="0"/>
          </p:cNvCxnSpPr>
          <p:nvPr/>
        </p:nvCxnSpPr>
        <p:spPr>
          <a:xfrm>
            <a:off x="6978315" y="1565235"/>
            <a:ext cx="3463" cy="276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6" idx="0"/>
          </p:cNvCxnSpPr>
          <p:nvPr/>
        </p:nvCxnSpPr>
        <p:spPr>
          <a:xfrm>
            <a:off x="6981778" y="2299126"/>
            <a:ext cx="8569" cy="278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2"/>
            <a:endCxn id="18" idx="0"/>
          </p:cNvCxnSpPr>
          <p:nvPr/>
        </p:nvCxnSpPr>
        <p:spPr>
          <a:xfrm>
            <a:off x="6990347" y="3034387"/>
            <a:ext cx="3462" cy="156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2"/>
            <a:endCxn id="20" idx="0"/>
          </p:cNvCxnSpPr>
          <p:nvPr/>
        </p:nvCxnSpPr>
        <p:spPr>
          <a:xfrm>
            <a:off x="6993809" y="3648157"/>
            <a:ext cx="0" cy="1593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21" idx="0"/>
          </p:cNvCxnSpPr>
          <p:nvPr/>
        </p:nvCxnSpPr>
        <p:spPr>
          <a:xfrm>
            <a:off x="6993809" y="4822691"/>
            <a:ext cx="1" cy="380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384631" y="4094467"/>
                <a:ext cx="2539775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600" b="1" dirty="0" smtClean="0">
                    <a:cs typeface="2  Kamran" panose="00000400000000000000" pitchFamily="2" charset="-78"/>
                  </a:rPr>
                  <a:t>بهترین همسایه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←</m:t>
                    </m:r>
                  </m:oMath>
                </a14:m>
                <a:r>
                  <a:rPr lang="fa-IR" sz="1600" b="1" dirty="0" smtClean="0">
                    <a:cs typeface="2  Kamran" panose="00000400000000000000" pitchFamily="2" charset="-78"/>
                  </a:rPr>
                  <a:t>  تخصیص فعلی</a:t>
                </a:r>
                <a:endParaRPr lang="en-US" sz="16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31" y="4094467"/>
                <a:ext cx="2539775" cy="45720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20" idx="3"/>
            <a:endCxn id="39" idx="1"/>
          </p:cNvCxnSpPr>
          <p:nvPr/>
        </p:nvCxnSpPr>
        <p:spPr>
          <a:xfrm>
            <a:off x="8762451" y="4315083"/>
            <a:ext cx="622180" cy="7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9" idx="0"/>
            <a:endCxn id="16" idx="3"/>
          </p:cNvCxnSpPr>
          <p:nvPr/>
        </p:nvCxnSpPr>
        <p:spPr>
          <a:xfrm rot="16200000" flipV="1">
            <a:off x="9062414" y="2502362"/>
            <a:ext cx="1288680" cy="189553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3333097"/>
            <a:ext cx="1216527" cy="1175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6" y="3419077"/>
            <a:ext cx="238099" cy="2236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1" y="3657202"/>
            <a:ext cx="238099" cy="2236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01" y="3942952"/>
            <a:ext cx="238099" cy="2236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6" y="4190602"/>
            <a:ext cx="238099" cy="22366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925529" y="1767753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ارزیاب: 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شمارش تعداد تهدیدها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646" y="4553417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" y="4553417"/>
                <a:ext cx="52399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9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3333097"/>
            <a:ext cx="1216527" cy="1175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6" y="3419077"/>
            <a:ext cx="238099" cy="2236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1" y="3657202"/>
            <a:ext cx="238099" cy="2236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01" y="3942952"/>
            <a:ext cx="238099" cy="2236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6" y="4190602"/>
            <a:ext cx="238099" cy="223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11" y="1382601"/>
            <a:ext cx="1216527" cy="11755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28" y="1468581"/>
            <a:ext cx="238099" cy="2236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01" y="1706706"/>
            <a:ext cx="238099" cy="2236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01" y="1992456"/>
            <a:ext cx="238099" cy="2236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26" y="2240106"/>
            <a:ext cx="238099" cy="2236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11" y="2580249"/>
            <a:ext cx="1216527" cy="11755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26" y="2666229"/>
            <a:ext cx="238099" cy="2236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82" y="2904354"/>
            <a:ext cx="238099" cy="2236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01" y="3190104"/>
            <a:ext cx="238099" cy="2236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26" y="3437754"/>
            <a:ext cx="238099" cy="2236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11" y="3841815"/>
            <a:ext cx="1216527" cy="11755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26" y="3927795"/>
            <a:ext cx="238099" cy="223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01" y="4165920"/>
            <a:ext cx="238099" cy="2236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81" y="4441037"/>
            <a:ext cx="238099" cy="2236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26" y="4699320"/>
            <a:ext cx="238099" cy="2236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11" y="5039463"/>
            <a:ext cx="1216527" cy="1175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26" y="5125443"/>
            <a:ext cx="238099" cy="2236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01" y="5363568"/>
            <a:ext cx="238099" cy="2236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01" y="5649318"/>
            <a:ext cx="238099" cy="2236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89" y="5896968"/>
            <a:ext cx="238099" cy="22366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925529" y="1767753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ارزیاب: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شمارش تعداد تهدیدها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646" y="4553417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6" y="4553417"/>
                <a:ext cx="52399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437346" y="1862387"/>
                <a:ext cx="509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1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46" y="1862387"/>
                <a:ext cx="50956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445595" y="3014153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95" y="3014153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420936" y="4275719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936" y="4275719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420936" y="5501752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936" y="5501752"/>
                <a:ext cx="52399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16965" y="229748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همسایگان جدید: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تخصیص مقدار تصادفی جدید به یکی از سطرها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4334" y="2558187"/>
            <a:ext cx="3821373" cy="1197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45595" y="3223220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بهترین همسایه: تخصیص جدید</a:t>
            </a:r>
            <a:endParaRPr lang="en-US" sz="20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4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5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211" y="3333097"/>
            <a:ext cx="1216527" cy="1175586"/>
            <a:chOff x="588211" y="3333097"/>
            <a:chExt cx="1216527" cy="1175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1" y="3333097"/>
              <a:ext cx="1216527" cy="11755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6" y="3419077"/>
              <a:ext cx="238099" cy="2236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01" y="3657202"/>
              <a:ext cx="238099" cy="2236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01" y="3942952"/>
              <a:ext cx="238099" cy="223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26" y="4190602"/>
              <a:ext cx="238099" cy="2236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26511" y="1382601"/>
            <a:ext cx="1216527" cy="1175586"/>
            <a:chOff x="2226511" y="1382601"/>
            <a:chExt cx="1216527" cy="11755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1382601"/>
              <a:ext cx="1216527" cy="11755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128" y="1468581"/>
              <a:ext cx="238099" cy="2236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1706706"/>
              <a:ext cx="238099" cy="22366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1992456"/>
              <a:ext cx="238099" cy="2236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2240106"/>
              <a:ext cx="238099" cy="2236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26511" y="2580249"/>
            <a:ext cx="1216527" cy="1175586"/>
            <a:chOff x="2226511" y="2580249"/>
            <a:chExt cx="1216527" cy="11755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2580249"/>
              <a:ext cx="1216527" cy="11755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2666229"/>
              <a:ext cx="238099" cy="2236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82" y="2904354"/>
              <a:ext cx="238099" cy="22366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3190104"/>
              <a:ext cx="238099" cy="22366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3437754"/>
              <a:ext cx="238099" cy="2236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26511" y="3841815"/>
            <a:ext cx="1216527" cy="1175586"/>
            <a:chOff x="2226511" y="3841815"/>
            <a:chExt cx="1216527" cy="11755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3841815"/>
              <a:ext cx="1216527" cy="11755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3927795"/>
              <a:ext cx="238099" cy="22366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4165920"/>
              <a:ext cx="238099" cy="22366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81" y="4441037"/>
              <a:ext cx="238099" cy="22366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4699320"/>
              <a:ext cx="238099" cy="2236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26511" y="5039463"/>
            <a:ext cx="1216527" cy="1175586"/>
            <a:chOff x="2226511" y="5039463"/>
            <a:chExt cx="1216527" cy="11755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5039463"/>
              <a:ext cx="1216527" cy="11755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5125443"/>
              <a:ext cx="238099" cy="22366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5363568"/>
              <a:ext cx="238099" cy="2236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5649318"/>
              <a:ext cx="238099" cy="223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589" y="5896968"/>
              <a:ext cx="238099" cy="223669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8925529" y="1767753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تابع ارزیاب: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شمارش تعداد تهدیدها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6965" y="2297481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همسایگان جدید: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تخصیص مقدار تصادفی جدید به یکی از سطرها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1382601"/>
            <a:ext cx="1216527" cy="1175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5" y="1468581"/>
            <a:ext cx="238099" cy="2236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20" y="1706706"/>
            <a:ext cx="238099" cy="2236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1992456"/>
            <a:ext cx="238099" cy="2236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2240106"/>
            <a:ext cx="238099" cy="2236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2580249"/>
            <a:ext cx="1216527" cy="1175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2666229"/>
            <a:ext cx="238099" cy="223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3" y="2904354"/>
            <a:ext cx="238099" cy="223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3190104"/>
            <a:ext cx="238099" cy="2236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3437754"/>
            <a:ext cx="238099" cy="2236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3841815"/>
            <a:ext cx="1216527" cy="11755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3927795"/>
            <a:ext cx="238099" cy="2236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6" y="4165920"/>
            <a:ext cx="238099" cy="2236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4" y="4441037"/>
            <a:ext cx="238099" cy="2236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4699320"/>
            <a:ext cx="238099" cy="223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5039463"/>
            <a:ext cx="1216527" cy="11755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5125443"/>
            <a:ext cx="238099" cy="2236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7" y="5363568"/>
            <a:ext cx="238099" cy="223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5649318"/>
            <a:ext cx="238099" cy="2236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8" y="5896968"/>
            <a:ext cx="238099" cy="223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24952" y="1862387"/>
                <a:ext cx="509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1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52" y="1862387"/>
                <a:ext cx="5095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33201" y="3014153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01" y="3014153"/>
                <a:ext cx="52399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08542" y="4275719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42" y="4275719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908542" y="5501752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42" y="5501752"/>
                <a:ext cx="52399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211" y="3333097"/>
            <a:ext cx="1216527" cy="1175586"/>
            <a:chOff x="588211" y="3333097"/>
            <a:chExt cx="1216527" cy="1175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1" y="3333097"/>
              <a:ext cx="1216527" cy="11755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6" y="3419077"/>
              <a:ext cx="238099" cy="2236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01" y="3657202"/>
              <a:ext cx="238099" cy="2236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01" y="3942952"/>
              <a:ext cx="238099" cy="223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26" y="4190602"/>
              <a:ext cx="238099" cy="2236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26511" y="1382601"/>
            <a:ext cx="1216527" cy="1175586"/>
            <a:chOff x="2226511" y="1382601"/>
            <a:chExt cx="1216527" cy="11755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1382601"/>
              <a:ext cx="1216527" cy="11755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128" y="1468581"/>
              <a:ext cx="238099" cy="2236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1706706"/>
              <a:ext cx="238099" cy="22366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1992456"/>
              <a:ext cx="238099" cy="2236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2240106"/>
              <a:ext cx="238099" cy="2236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26511" y="2580249"/>
            <a:ext cx="1216527" cy="1175586"/>
            <a:chOff x="2226511" y="2580249"/>
            <a:chExt cx="1216527" cy="11755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2580249"/>
              <a:ext cx="1216527" cy="11755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2666229"/>
              <a:ext cx="238099" cy="2236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82" y="2904354"/>
              <a:ext cx="238099" cy="22366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3190104"/>
              <a:ext cx="238099" cy="22366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3437754"/>
              <a:ext cx="238099" cy="2236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26511" y="3841815"/>
            <a:ext cx="1216527" cy="1175586"/>
            <a:chOff x="2226511" y="3841815"/>
            <a:chExt cx="1216527" cy="11755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3841815"/>
              <a:ext cx="1216527" cy="11755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3927795"/>
              <a:ext cx="238099" cy="22366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4165920"/>
              <a:ext cx="238099" cy="22366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81" y="4441037"/>
              <a:ext cx="238099" cy="22366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4699320"/>
              <a:ext cx="238099" cy="2236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26511" y="5039463"/>
            <a:ext cx="1216527" cy="1175586"/>
            <a:chOff x="2226511" y="5039463"/>
            <a:chExt cx="1216527" cy="11755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5039463"/>
              <a:ext cx="1216527" cy="11755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5125443"/>
              <a:ext cx="238099" cy="22366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5363568"/>
              <a:ext cx="238099" cy="2236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5649318"/>
              <a:ext cx="238099" cy="223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589" y="5896968"/>
              <a:ext cx="238099" cy="22366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1382601"/>
            <a:ext cx="1216527" cy="1175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5" y="1468581"/>
            <a:ext cx="238099" cy="2236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20" y="1706706"/>
            <a:ext cx="238099" cy="2236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1992456"/>
            <a:ext cx="238099" cy="2236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2240106"/>
            <a:ext cx="238099" cy="2236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2580249"/>
            <a:ext cx="1216527" cy="1175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2666229"/>
            <a:ext cx="238099" cy="223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3" y="2904354"/>
            <a:ext cx="238099" cy="223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3190104"/>
            <a:ext cx="238099" cy="2236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3437754"/>
            <a:ext cx="238099" cy="2236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3841815"/>
            <a:ext cx="1216527" cy="11755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3927795"/>
            <a:ext cx="238099" cy="2236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6" y="4165920"/>
            <a:ext cx="238099" cy="2236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4" y="4441037"/>
            <a:ext cx="238099" cy="2236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4699320"/>
            <a:ext cx="238099" cy="223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5039463"/>
            <a:ext cx="1216527" cy="11755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5125443"/>
            <a:ext cx="238099" cy="2236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7" y="5363568"/>
            <a:ext cx="238099" cy="223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5649318"/>
            <a:ext cx="238099" cy="2236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8" y="5896968"/>
            <a:ext cx="238099" cy="22366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88" y="1343929"/>
            <a:ext cx="1216527" cy="117558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10" y="1429909"/>
            <a:ext cx="238099" cy="22366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0" y="1668034"/>
            <a:ext cx="238099" cy="22366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8" y="1953784"/>
            <a:ext cx="238099" cy="2236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3" y="2201434"/>
            <a:ext cx="238099" cy="22366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2547209"/>
            <a:ext cx="1216527" cy="117558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2633189"/>
            <a:ext cx="238099" cy="22366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3" y="2871314"/>
            <a:ext cx="238099" cy="22366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0" y="3157064"/>
            <a:ext cx="238099" cy="22366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3404714"/>
            <a:ext cx="238099" cy="22366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3830098"/>
            <a:ext cx="1216527" cy="11755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3916078"/>
            <a:ext cx="238099" cy="22366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2" y="4154203"/>
            <a:ext cx="238099" cy="22366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09" y="4439953"/>
            <a:ext cx="238099" cy="22366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687603"/>
            <a:ext cx="238099" cy="22366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2" y="5033378"/>
            <a:ext cx="1216527" cy="117558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49" y="5119358"/>
            <a:ext cx="238099" cy="22366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64" y="5357483"/>
            <a:ext cx="238099" cy="22366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22" y="5643233"/>
            <a:ext cx="238099" cy="22366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0" y="5890883"/>
            <a:ext cx="238099" cy="223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89981" y="1862387"/>
                <a:ext cx="509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1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81" y="1862387"/>
                <a:ext cx="5095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598230" y="3014153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30" y="3014153"/>
                <a:ext cx="52399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573571" y="4275719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71" y="4275719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573571" y="5501752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71" y="5501752"/>
                <a:ext cx="52399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4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211" y="3333097"/>
            <a:ext cx="1216527" cy="1175586"/>
            <a:chOff x="588211" y="3333097"/>
            <a:chExt cx="1216527" cy="1175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1" y="3333097"/>
              <a:ext cx="1216527" cy="11755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6" y="3419077"/>
              <a:ext cx="238099" cy="2236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01" y="3657202"/>
              <a:ext cx="238099" cy="2236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01" y="3942952"/>
              <a:ext cx="238099" cy="223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26" y="4190602"/>
              <a:ext cx="238099" cy="2236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26511" y="1382601"/>
            <a:ext cx="1216527" cy="1175586"/>
            <a:chOff x="2226511" y="1382601"/>
            <a:chExt cx="1216527" cy="11755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1382601"/>
              <a:ext cx="1216527" cy="11755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128" y="1468581"/>
              <a:ext cx="238099" cy="2236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1706706"/>
              <a:ext cx="238099" cy="22366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1992456"/>
              <a:ext cx="238099" cy="2236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2240106"/>
              <a:ext cx="238099" cy="2236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26511" y="2580249"/>
            <a:ext cx="1216527" cy="1175586"/>
            <a:chOff x="2226511" y="2580249"/>
            <a:chExt cx="1216527" cy="11755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2580249"/>
              <a:ext cx="1216527" cy="11755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2666229"/>
              <a:ext cx="238099" cy="2236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82" y="2904354"/>
              <a:ext cx="238099" cy="22366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3190104"/>
              <a:ext cx="238099" cy="22366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3437754"/>
              <a:ext cx="238099" cy="2236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26511" y="3841815"/>
            <a:ext cx="1216527" cy="1175586"/>
            <a:chOff x="2226511" y="3841815"/>
            <a:chExt cx="1216527" cy="11755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3841815"/>
              <a:ext cx="1216527" cy="11755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3927795"/>
              <a:ext cx="238099" cy="22366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4165920"/>
              <a:ext cx="238099" cy="22366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81" y="4441037"/>
              <a:ext cx="238099" cy="22366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4699320"/>
              <a:ext cx="238099" cy="2236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26511" y="5039463"/>
            <a:ext cx="1216527" cy="1175586"/>
            <a:chOff x="2226511" y="5039463"/>
            <a:chExt cx="1216527" cy="11755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5039463"/>
              <a:ext cx="1216527" cy="11755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5125443"/>
              <a:ext cx="238099" cy="22366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5363568"/>
              <a:ext cx="238099" cy="2236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5649318"/>
              <a:ext cx="238099" cy="223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589" y="5896968"/>
              <a:ext cx="238099" cy="22366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1382601"/>
            <a:ext cx="1216527" cy="1175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5" y="1468581"/>
            <a:ext cx="238099" cy="2236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20" y="1706706"/>
            <a:ext cx="238099" cy="2236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1992456"/>
            <a:ext cx="238099" cy="2236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2240106"/>
            <a:ext cx="238099" cy="2236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2580249"/>
            <a:ext cx="1216527" cy="1175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2666229"/>
            <a:ext cx="238099" cy="223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3" y="2904354"/>
            <a:ext cx="238099" cy="223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3190104"/>
            <a:ext cx="238099" cy="2236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3437754"/>
            <a:ext cx="238099" cy="2236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3841815"/>
            <a:ext cx="1216527" cy="11755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3927795"/>
            <a:ext cx="238099" cy="2236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6" y="4165920"/>
            <a:ext cx="238099" cy="2236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4" y="4441037"/>
            <a:ext cx="238099" cy="2236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4699320"/>
            <a:ext cx="238099" cy="223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5039463"/>
            <a:ext cx="1216527" cy="11755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5125443"/>
            <a:ext cx="238099" cy="2236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7" y="5363568"/>
            <a:ext cx="238099" cy="223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5649318"/>
            <a:ext cx="238099" cy="2236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8" y="5896968"/>
            <a:ext cx="238099" cy="22366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88" y="1343929"/>
            <a:ext cx="1216527" cy="117558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10" y="1429909"/>
            <a:ext cx="238099" cy="22366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0" y="1668034"/>
            <a:ext cx="238099" cy="22366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8" y="1953784"/>
            <a:ext cx="238099" cy="2236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3" y="2201434"/>
            <a:ext cx="238099" cy="22366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2547209"/>
            <a:ext cx="1216527" cy="117558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2633189"/>
            <a:ext cx="238099" cy="22366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3" y="2871314"/>
            <a:ext cx="238099" cy="22366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0" y="3157064"/>
            <a:ext cx="238099" cy="22366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3404714"/>
            <a:ext cx="238099" cy="22366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3830098"/>
            <a:ext cx="1216527" cy="11755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3916078"/>
            <a:ext cx="238099" cy="22366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2" y="4154203"/>
            <a:ext cx="238099" cy="22366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09" y="4439953"/>
            <a:ext cx="238099" cy="22366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687603"/>
            <a:ext cx="238099" cy="22366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2" y="5033378"/>
            <a:ext cx="1216527" cy="117558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49" y="5119358"/>
            <a:ext cx="238099" cy="22366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64" y="5357483"/>
            <a:ext cx="238099" cy="22366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22" y="5643233"/>
            <a:ext cx="238099" cy="22366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0" y="5890883"/>
            <a:ext cx="238099" cy="2236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1288189"/>
            <a:ext cx="1216527" cy="11755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04" y="1374169"/>
            <a:ext cx="238099" cy="223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1612294"/>
            <a:ext cx="238099" cy="2236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1898044"/>
            <a:ext cx="238099" cy="2236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2145694"/>
            <a:ext cx="238099" cy="2236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2545982"/>
            <a:ext cx="1216527" cy="11755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2631962"/>
            <a:ext cx="238099" cy="2236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5" y="2870087"/>
            <a:ext cx="238099" cy="223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3155837"/>
            <a:ext cx="238099" cy="22366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3403487"/>
            <a:ext cx="238099" cy="22366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3830098"/>
            <a:ext cx="1216527" cy="117558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3916078"/>
            <a:ext cx="238099" cy="22366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4154203"/>
            <a:ext cx="238099" cy="22366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70" y="4439953"/>
            <a:ext cx="238099" cy="223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4687603"/>
            <a:ext cx="238099" cy="22366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5033378"/>
            <a:ext cx="1216527" cy="117558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5119358"/>
            <a:ext cx="238099" cy="22366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5357483"/>
            <a:ext cx="238099" cy="223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5643233"/>
            <a:ext cx="238099" cy="22366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91" y="5890883"/>
            <a:ext cx="238099" cy="223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282307" y="1862387"/>
                <a:ext cx="509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1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307" y="1862387"/>
                <a:ext cx="5095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290556" y="3014153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56" y="3014153"/>
                <a:ext cx="52399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65897" y="4275719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97" y="4275719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265897" y="5501752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97" y="5501752"/>
                <a:ext cx="52399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15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03587" y="59422"/>
            <a:ext cx="552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بهبود سازی تکراری: الگوریتم تپه نوردی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40035" y="1108033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211" y="3333097"/>
            <a:ext cx="1216527" cy="1175586"/>
            <a:chOff x="588211" y="3333097"/>
            <a:chExt cx="1216527" cy="1175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11" y="3333097"/>
              <a:ext cx="1216527" cy="11755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6" y="3419077"/>
              <a:ext cx="238099" cy="2236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001" y="3657202"/>
              <a:ext cx="238099" cy="2236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01" y="3942952"/>
              <a:ext cx="238099" cy="223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26" y="4190602"/>
              <a:ext cx="238099" cy="2236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26511" y="1382601"/>
            <a:ext cx="1216527" cy="1175586"/>
            <a:chOff x="2226511" y="1382601"/>
            <a:chExt cx="1216527" cy="117558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1382601"/>
              <a:ext cx="1216527" cy="11755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128" y="1468581"/>
              <a:ext cx="238099" cy="2236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1706706"/>
              <a:ext cx="238099" cy="22366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1992456"/>
              <a:ext cx="238099" cy="2236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2240106"/>
              <a:ext cx="238099" cy="2236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26511" y="2580249"/>
            <a:ext cx="1216527" cy="1175586"/>
            <a:chOff x="2226511" y="2580249"/>
            <a:chExt cx="1216527" cy="11755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2580249"/>
              <a:ext cx="1216527" cy="117558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2666229"/>
              <a:ext cx="238099" cy="2236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82" y="2904354"/>
              <a:ext cx="238099" cy="22366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3190104"/>
              <a:ext cx="238099" cy="22366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3437754"/>
              <a:ext cx="238099" cy="22366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26511" y="3841815"/>
            <a:ext cx="1216527" cy="1175586"/>
            <a:chOff x="2226511" y="3841815"/>
            <a:chExt cx="1216527" cy="11755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3841815"/>
              <a:ext cx="1216527" cy="11755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3927795"/>
              <a:ext cx="238099" cy="22366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4165920"/>
              <a:ext cx="238099" cy="22366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181" y="4441037"/>
              <a:ext cx="238099" cy="22366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26" y="4699320"/>
              <a:ext cx="238099" cy="22366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26511" y="5039463"/>
            <a:ext cx="1216527" cy="1175586"/>
            <a:chOff x="2226511" y="5039463"/>
            <a:chExt cx="1216527" cy="11755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11" y="5039463"/>
              <a:ext cx="1216527" cy="11755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4126" y="5125443"/>
              <a:ext cx="238099" cy="22366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01" y="5363568"/>
              <a:ext cx="238099" cy="2236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001" y="5649318"/>
              <a:ext cx="238099" cy="22366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589" y="5896968"/>
              <a:ext cx="238099" cy="22366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1382601"/>
            <a:ext cx="1216527" cy="11755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5" y="1468581"/>
            <a:ext cx="238099" cy="2236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20" y="1706706"/>
            <a:ext cx="238099" cy="2236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1992456"/>
            <a:ext cx="238099" cy="2236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2240106"/>
            <a:ext cx="238099" cy="22366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2580249"/>
            <a:ext cx="1216527" cy="1175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2666229"/>
            <a:ext cx="238099" cy="223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3" y="2904354"/>
            <a:ext cx="238099" cy="223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3190104"/>
            <a:ext cx="238099" cy="2236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3437754"/>
            <a:ext cx="238099" cy="2236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3841815"/>
            <a:ext cx="1216527" cy="11755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3927795"/>
            <a:ext cx="238099" cy="2236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6" y="4165920"/>
            <a:ext cx="238099" cy="22366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24" y="4441037"/>
            <a:ext cx="238099" cy="22366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3" y="4699320"/>
            <a:ext cx="238099" cy="223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88" y="5039463"/>
            <a:ext cx="1216527" cy="11755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3" y="5125443"/>
            <a:ext cx="238099" cy="2236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7" y="5363568"/>
            <a:ext cx="238099" cy="223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8" y="5649318"/>
            <a:ext cx="238099" cy="2236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78" y="5896968"/>
            <a:ext cx="238099" cy="22366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88" y="1343929"/>
            <a:ext cx="1216527" cy="117558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10" y="1429909"/>
            <a:ext cx="238099" cy="22366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0" y="1668034"/>
            <a:ext cx="238099" cy="22366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8" y="1953784"/>
            <a:ext cx="238099" cy="2236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3" y="2201434"/>
            <a:ext cx="238099" cy="22366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2547209"/>
            <a:ext cx="1216527" cy="117558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2633189"/>
            <a:ext cx="238099" cy="22366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3" y="2871314"/>
            <a:ext cx="238099" cy="22366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0" y="3157064"/>
            <a:ext cx="238099" cy="22366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3404714"/>
            <a:ext cx="238099" cy="22366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60" y="3830098"/>
            <a:ext cx="1216527" cy="11755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77" y="3916078"/>
            <a:ext cx="238099" cy="22366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2" y="4154203"/>
            <a:ext cx="238099" cy="22366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09" y="4439953"/>
            <a:ext cx="238099" cy="223669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5" y="4687603"/>
            <a:ext cx="238099" cy="223669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2" y="5033378"/>
            <a:ext cx="1216527" cy="1175586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49" y="5119358"/>
            <a:ext cx="238099" cy="22366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64" y="5357483"/>
            <a:ext cx="238099" cy="22366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22" y="5643233"/>
            <a:ext cx="238099" cy="22366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90" y="5890883"/>
            <a:ext cx="238099" cy="2236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1288189"/>
            <a:ext cx="1216527" cy="11755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04" y="1374169"/>
            <a:ext cx="238099" cy="223669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1612294"/>
            <a:ext cx="238099" cy="22366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1898044"/>
            <a:ext cx="238099" cy="22366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2145694"/>
            <a:ext cx="238099" cy="22366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2545982"/>
            <a:ext cx="1216527" cy="11755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2631962"/>
            <a:ext cx="238099" cy="22366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5" y="2870087"/>
            <a:ext cx="238099" cy="22366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3155837"/>
            <a:ext cx="238099" cy="22366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3403487"/>
            <a:ext cx="238099" cy="22366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3830098"/>
            <a:ext cx="1216527" cy="117558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3916078"/>
            <a:ext cx="238099" cy="22366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4154203"/>
            <a:ext cx="238099" cy="22366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70" y="4439953"/>
            <a:ext cx="238099" cy="22366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3" y="4687603"/>
            <a:ext cx="238099" cy="22366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8" y="5033378"/>
            <a:ext cx="1216527" cy="117558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05" y="5119358"/>
            <a:ext cx="238099" cy="22366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0" y="5357483"/>
            <a:ext cx="238099" cy="22366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37" y="5643233"/>
            <a:ext cx="238099" cy="22366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91" y="5890883"/>
            <a:ext cx="238099" cy="223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282307" y="1862387"/>
                <a:ext cx="509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1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307" y="1862387"/>
                <a:ext cx="5095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290556" y="3014153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56" y="3014153"/>
                <a:ext cx="52399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65897" y="4275719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97" y="4275719"/>
                <a:ext cx="52399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265897" y="5501752"/>
                <a:ext cx="5239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97" y="5501752"/>
                <a:ext cx="52399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875353" y="5227734"/>
            <a:ext cx="843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ym typeface="Wingdings" panose="05000000000000000000" pitchFamily="2" charset="2"/>
              </a:rPr>
              <a:t> </a:t>
            </a:r>
            <a:endParaRPr lang="en-US" sz="4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49091" y="247445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تخصیص اولیه</a:t>
            </a:r>
            <a:endParaRPr lang="en-US" sz="24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8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5650079</TotalTime>
  <Words>572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Courier New</vt:lpstr>
      <vt:lpstr>Gabriola</vt:lpstr>
      <vt:lpstr>Wingdings</vt:lpstr>
      <vt:lpstr>Office Theme</vt:lpstr>
      <vt:lpstr>هوش مصنوعی (مسائل ارضای محدودیت: بخش دوم)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1039</cp:revision>
  <dcterms:created xsi:type="dcterms:W3CDTF">2019-12-14T18:20:14Z</dcterms:created>
  <dcterms:modified xsi:type="dcterms:W3CDTF">2020-10-26T08:48:34Z</dcterms:modified>
</cp:coreProperties>
</file>