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5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3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7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8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5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0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B2BB-8C66-4E59-B0F9-6E3490878CE1}" type="datetimeFigureOut">
              <a:rPr lang="en-US" smtClean="0"/>
              <a:t>2020-05-13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08E6-E8FD-4B8B-B8B5-0942B863F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6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48" y="536947"/>
            <a:ext cx="10286704" cy="57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1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7" y="519629"/>
            <a:ext cx="10328266" cy="58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69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0" y="530020"/>
            <a:ext cx="10321339" cy="57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7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1" y="543874"/>
            <a:ext cx="10300558" cy="57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81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0" y="560639"/>
            <a:ext cx="10267899" cy="57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6" y="546783"/>
            <a:ext cx="10274827" cy="576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0" y="560639"/>
            <a:ext cx="10267899" cy="57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3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48" y="564655"/>
            <a:ext cx="10286704" cy="57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93" y="553711"/>
            <a:ext cx="10295613" cy="57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7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0" y="574496"/>
            <a:ext cx="10219400" cy="570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3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7" y="567568"/>
            <a:ext cx="10240185" cy="57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0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2" y="550247"/>
            <a:ext cx="10281756" cy="57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0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5" y="575046"/>
            <a:ext cx="10252069" cy="57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2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4" y="540410"/>
            <a:ext cx="10293631" cy="57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NaJaSoft</dc:creator>
  <cp:lastModifiedBy>NaJaSoft</cp:lastModifiedBy>
  <cp:revision>1</cp:revision>
  <dcterms:created xsi:type="dcterms:W3CDTF">2020-05-13T13:13:39Z</dcterms:created>
  <dcterms:modified xsi:type="dcterms:W3CDTF">2020-05-13T13:16:48Z</dcterms:modified>
</cp:coreProperties>
</file>